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8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5CF6C-974D-4BD4-BD34-0D73F6261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DD0955-B685-439E-8F7D-7B68AD246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AF24E-149D-41CA-9D68-BA6A0DFD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EF089E-825D-4229-88F4-4916D646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6BA52A-BB42-4B57-B930-B9A44EEB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18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C1732-BF36-4F40-B297-C795F2D5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E42B3D-5109-48CE-834E-07DF2ACDD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E26512-FFE8-4A15-A975-9341912A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E4E2A1-E7A7-4D7D-BA42-6AA66F50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0EE42-18D7-4D3A-99F9-DAC36C0C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72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6222229-D564-4469-916F-955A289C3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9BA4E3-B303-4B20-97EE-A2C25030A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EC6707-0321-4E22-BF94-617B27DC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5ED04B-0E9B-42F8-8EBB-E6EF0F3F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E5DEFE-7B26-4EF4-9480-300DAEAA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59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32E91-39CD-4500-A7CF-D24AC446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ABA478-1E20-4E6E-9180-648C0F14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7C65A2-3528-4173-89AF-886986DF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8D3E82-9BA7-4E9D-BF44-3A4CAC4C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B2E2C1-132F-4B0F-B55A-DD001C82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23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792BB-8886-4D13-9BE7-C38EAFD5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47981B-47A0-41D8-B859-34B2F2068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BC0EB4-0160-4FF9-9CDE-7C3ABEA5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1131A2-1B21-4266-848B-6986EFAF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5A895-0CEC-4854-B17B-2D2483FB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17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3016F-2446-4ECB-8CD5-BB82D6D9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79D31-28C5-4813-8D7B-5920B1865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3A7A46-36FB-4820-BA4E-689FDC332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5E7DF5-DC26-4556-8926-10095F9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BF0494-BF88-4A9C-A5A6-C7520D5D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2D548-5FF2-47E1-A4C8-7711B413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92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B5EDE-8952-450A-AD24-4FD00BCF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43E8A1-E640-4558-AAD5-9A7AFEC60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1E5404-2E5A-4DDE-8CE4-2BAD51D59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3B7FBE-1695-434E-A331-2DD4E525C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A9BF801-4B4D-4B3E-938B-961614AB2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9A409F9-BDEE-40F7-9571-88ED3A40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A6E4CE1-E3AF-4374-9873-8039C696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9C13FC-41FA-46E3-A47D-3701E09C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26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54C7E-F87C-4C27-8E0D-F158E0D3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653F3C-5D02-4A69-BF53-6E87DD3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FD693D-F24A-40F2-B94F-29A51E67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9311E1-6E42-4C47-98BB-3893F3F8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23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83E0C25-912A-4707-A50E-EE722E6C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FC5615F-3C00-49F4-9464-B7C45737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59C835-0C80-4735-8B86-31A95139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18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1291F-DE73-457C-B833-FD1F5306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A3293C-D539-44B8-B3EE-72EC84773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B26CC-075B-436E-B768-0B9F951E4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121BE0-9A6A-405F-A920-16751302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AF65D2-5B21-476E-AAE4-99856BF2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C7DB27-6E74-4054-A39E-9335500D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80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25BE41-13C5-445B-A697-0D0ED3DA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C540BBC-64CD-45CA-9D6B-3FE5B6C28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B5C78E-64BD-46DB-8F61-F10A945B2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BA11FC-C37C-4240-A837-B11D5702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BA1E29-2EED-4C1B-8211-3AF8F5E4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824346-43D4-4779-9CB0-EE3342C7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56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E6B933C-9F80-4AC2-82C3-B2209D01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93813D-6211-464B-80A2-1A495FF10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39E7A6-BD33-47A0-ACB5-0E7603E19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5E78-A0DC-4B2E-ABDA-426F26E28C33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9D3AB6-4518-4862-873F-D1E7C2523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F11735-76FA-4218-B1C4-03DAE4196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6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hyperlink" Target="https://twitter.com/nekomonaka" TargetMode="External"/><Relationship Id="rId18" Type="http://schemas.openxmlformats.org/officeDocument/2006/relationships/image" Target="../media/image16.jpg"/><Relationship Id="rId26" Type="http://schemas.openxmlformats.org/officeDocument/2006/relationships/image" Target="../media/image20.jpg"/><Relationship Id="rId39" Type="http://schemas.openxmlformats.org/officeDocument/2006/relationships/hyperlink" Target="https://twitter.com/nullpotower" TargetMode="External"/><Relationship Id="rId21" Type="http://schemas.openxmlformats.org/officeDocument/2006/relationships/hyperlink" Target="https://twitter.com/sakuraxcheetah" TargetMode="External"/><Relationship Id="rId34" Type="http://schemas.openxmlformats.org/officeDocument/2006/relationships/image" Target="../media/image24.jpg"/><Relationship Id="rId42" Type="http://schemas.openxmlformats.org/officeDocument/2006/relationships/image" Target="../media/image28.jpg"/><Relationship Id="rId47" Type="http://schemas.openxmlformats.org/officeDocument/2006/relationships/hyperlink" Target="https://twitter.com/tongue_reckless" TargetMode="External"/><Relationship Id="rId50" Type="http://schemas.openxmlformats.org/officeDocument/2006/relationships/image" Target="../media/image32.png"/><Relationship Id="rId55" Type="http://schemas.openxmlformats.org/officeDocument/2006/relationships/hyperlink" Target="https://twitter.com/rinri1310" TargetMode="External"/><Relationship Id="rId63" Type="http://schemas.openxmlformats.org/officeDocument/2006/relationships/hyperlink" Target="https://twitter.com/yoo_oona" TargetMode="External"/><Relationship Id="rId68" Type="http://schemas.openxmlformats.org/officeDocument/2006/relationships/image" Target="../media/image41.png"/><Relationship Id="rId7" Type="http://schemas.openxmlformats.org/officeDocument/2006/relationships/hyperlink" Target="https://twitter.com/Zumomomomomomo" TargetMode="External"/><Relationship Id="rId2" Type="http://schemas.openxmlformats.org/officeDocument/2006/relationships/hyperlink" Target="https://twitter.com/mylittlepuno" TargetMode="External"/><Relationship Id="rId16" Type="http://schemas.openxmlformats.org/officeDocument/2006/relationships/image" Target="../media/image15.jpg"/><Relationship Id="rId29" Type="http://schemas.openxmlformats.org/officeDocument/2006/relationships/hyperlink" Target="http://shinobe6.tumbl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hyperlink" Target="https://twitter.com/koishi_chikasa" TargetMode="External"/><Relationship Id="rId24" Type="http://schemas.openxmlformats.org/officeDocument/2006/relationships/image" Target="../media/image19.jpg"/><Relationship Id="rId32" Type="http://schemas.openxmlformats.org/officeDocument/2006/relationships/image" Target="../media/image23.jpg"/><Relationship Id="rId37" Type="http://schemas.openxmlformats.org/officeDocument/2006/relationships/hyperlink" Target="https://twitter.com/sibashen" TargetMode="External"/><Relationship Id="rId40" Type="http://schemas.openxmlformats.org/officeDocument/2006/relationships/image" Target="../media/image27.jpg"/><Relationship Id="rId45" Type="http://schemas.openxmlformats.org/officeDocument/2006/relationships/hyperlink" Target="https://twitter.com/tsu_ji" TargetMode="External"/><Relationship Id="rId53" Type="http://schemas.openxmlformats.org/officeDocument/2006/relationships/hyperlink" Target="https://twitter.com/Hobilo25" TargetMode="External"/><Relationship Id="rId58" Type="http://schemas.openxmlformats.org/officeDocument/2006/relationships/image" Target="../media/image36.png"/><Relationship Id="rId66" Type="http://schemas.openxmlformats.org/officeDocument/2006/relationships/image" Target="../media/image40.jpg"/><Relationship Id="rId5" Type="http://schemas.openxmlformats.org/officeDocument/2006/relationships/hyperlink" Target="https://twitter.com/kishibe_" TargetMode="External"/><Relationship Id="rId15" Type="http://schemas.openxmlformats.org/officeDocument/2006/relationships/hyperlink" Target="https://twitter.com/koyoimitsuki" TargetMode="External"/><Relationship Id="rId23" Type="http://schemas.openxmlformats.org/officeDocument/2006/relationships/hyperlink" Target="http://diva-c3.tumblr.com/" TargetMode="External"/><Relationship Id="rId28" Type="http://schemas.openxmlformats.org/officeDocument/2006/relationships/image" Target="../media/image21.jpg"/><Relationship Id="rId36" Type="http://schemas.openxmlformats.org/officeDocument/2006/relationships/image" Target="../media/image25.jpg"/><Relationship Id="rId49" Type="http://schemas.openxmlformats.org/officeDocument/2006/relationships/hyperlink" Target="https://www.deviantart.com/nabebuta11" TargetMode="External"/><Relationship Id="rId57" Type="http://schemas.openxmlformats.org/officeDocument/2006/relationships/hyperlink" Target="https://www.deviantart.com/marenlicious" TargetMode="External"/><Relationship Id="rId61" Type="http://schemas.openxmlformats.org/officeDocument/2006/relationships/hyperlink" Target="https://twitter.com/mococosan" TargetMode="External"/><Relationship Id="rId10" Type="http://schemas.openxmlformats.org/officeDocument/2006/relationships/image" Target="../media/image12.jpg"/><Relationship Id="rId19" Type="http://schemas.openxmlformats.org/officeDocument/2006/relationships/hyperlink" Target="https://www.deviantart.com/unousaya?rnrd=261078" TargetMode="External"/><Relationship Id="rId31" Type="http://schemas.openxmlformats.org/officeDocument/2006/relationships/hyperlink" Target="https://twitter.com/jyoka0222" TargetMode="External"/><Relationship Id="rId44" Type="http://schemas.openxmlformats.org/officeDocument/2006/relationships/image" Target="../media/image29.jpg"/><Relationship Id="rId52" Type="http://schemas.openxmlformats.org/officeDocument/2006/relationships/image" Target="../media/image33.jpg"/><Relationship Id="rId60" Type="http://schemas.openxmlformats.org/officeDocument/2006/relationships/image" Target="../media/image37.jpg"/><Relationship Id="rId65" Type="http://schemas.openxmlformats.org/officeDocument/2006/relationships/hyperlink" Target="https://www.pixiv.net/member.php?id=47785" TargetMode="External"/><Relationship Id="rId4" Type="http://schemas.openxmlformats.org/officeDocument/2006/relationships/hyperlink" Target="https://www.pixiv.net/member_illust.php?mode=medium&amp;illust_id=65650829" TargetMode="External"/><Relationship Id="rId9" Type="http://schemas.openxmlformats.org/officeDocument/2006/relationships/hyperlink" Target="https://twitter.com/grimbloody" TargetMode="External"/><Relationship Id="rId14" Type="http://schemas.openxmlformats.org/officeDocument/2006/relationships/image" Target="../media/image14.jpg"/><Relationship Id="rId22" Type="http://schemas.openxmlformats.org/officeDocument/2006/relationships/image" Target="../media/image18.jpg"/><Relationship Id="rId27" Type="http://schemas.openxmlformats.org/officeDocument/2006/relationships/hyperlink" Target="https://twitter.com/zkr_0307vn" TargetMode="External"/><Relationship Id="rId30" Type="http://schemas.openxmlformats.org/officeDocument/2006/relationships/image" Target="../media/image22.png"/><Relationship Id="rId35" Type="http://schemas.openxmlformats.org/officeDocument/2006/relationships/hyperlink" Target="https://twitter.com/setoya0102" TargetMode="External"/><Relationship Id="rId43" Type="http://schemas.openxmlformats.org/officeDocument/2006/relationships/hyperlink" Target="https://twitter.com/coma392" TargetMode="External"/><Relationship Id="rId48" Type="http://schemas.openxmlformats.org/officeDocument/2006/relationships/image" Target="../media/image31.jpg"/><Relationship Id="rId56" Type="http://schemas.openxmlformats.org/officeDocument/2006/relationships/image" Target="../media/image35.jpg"/><Relationship Id="rId64" Type="http://schemas.openxmlformats.org/officeDocument/2006/relationships/image" Target="../media/image39.jpg"/><Relationship Id="rId8" Type="http://schemas.openxmlformats.org/officeDocument/2006/relationships/image" Target="../media/image11.jpg"/><Relationship Id="rId51" Type="http://schemas.openxmlformats.org/officeDocument/2006/relationships/hyperlink" Target="https://twitter.com/Bano_Akira" TargetMode="External"/><Relationship Id="rId3" Type="http://schemas.openxmlformats.org/officeDocument/2006/relationships/image" Target="../media/image9.jpg"/><Relationship Id="rId12" Type="http://schemas.openxmlformats.org/officeDocument/2006/relationships/image" Target="../media/image13.jpg"/><Relationship Id="rId17" Type="http://schemas.openxmlformats.org/officeDocument/2006/relationships/hyperlink" Target="https://twitter.com/kolshicako" TargetMode="External"/><Relationship Id="rId25" Type="http://schemas.openxmlformats.org/officeDocument/2006/relationships/hyperlink" Target="https://www.pixiv.net/member.php?id=13217764" TargetMode="External"/><Relationship Id="rId33" Type="http://schemas.openxmlformats.org/officeDocument/2006/relationships/hyperlink" Target="https://twitter.com/sindoll" TargetMode="External"/><Relationship Id="rId38" Type="http://schemas.openxmlformats.org/officeDocument/2006/relationships/image" Target="../media/image26.jpg"/><Relationship Id="rId46" Type="http://schemas.openxmlformats.org/officeDocument/2006/relationships/image" Target="../media/image30.png"/><Relationship Id="rId59" Type="http://schemas.openxmlformats.org/officeDocument/2006/relationships/hyperlink" Target="http://snackat30clock.tumblr.com/" TargetMode="External"/><Relationship Id="rId67" Type="http://schemas.openxmlformats.org/officeDocument/2006/relationships/hyperlink" Target="https://www.pixiv.net/member.php?id=60058" TargetMode="External"/><Relationship Id="rId20" Type="http://schemas.openxmlformats.org/officeDocument/2006/relationships/image" Target="../media/image17.png"/><Relationship Id="rId41" Type="http://schemas.openxmlformats.org/officeDocument/2006/relationships/hyperlink" Target="https://twitter.com/k_M_art__" TargetMode="External"/><Relationship Id="rId54" Type="http://schemas.openxmlformats.org/officeDocument/2006/relationships/image" Target="../media/image34.jpg"/><Relationship Id="rId62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1AB37-3812-4247-852F-F3525ED9BAF7}"/>
              </a:ext>
            </a:extLst>
          </p:cNvPr>
          <p:cNvSpPr txBox="1">
            <a:spLocks/>
          </p:cNvSpPr>
          <p:nvPr/>
        </p:nvSpPr>
        <p:spPr>
          <a:xfrm>
            <a:off x="838200" y="1614196"/>
            <a:ext cx="10515600" cy="3629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schemeClr val="bg1"/>
                </a:solidFill>
              </a:rPr>
              <a:t>Battle-Puno: </a:t>
            </a:r>
            <a:r>
              <a:rPr lang="zh-TW" altLang="en-US" dirty="0">
                <a:solidFill>
                  <a:schemeClr val="bg1"/>
                </a:solidFill>
              </a:rPr>
              <a:t>說明文件</a:t>
            </a:r>
            <a:br>
              <a:rPr lang="en-US" altLang="zh-TW" dirty="0">
                <a:solidFill>
                  <a:schemeClr val="bg1"/>
                </a:solidFill>
              </a:rPr>
            </a:b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Manual of Battle-Puno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8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</a:t>
            </a:r>
            <a:r>
              <a:rPr lang="en-US" altLang="zh-TW" dirty="0" err="1">
                <a:solidFill>
                  <a:srgbClr val="002060"/>
                </a:solidFill>
              </a:rPr>
              <a:t>CoreClass</a:t>
            </a:r>
            <a:r>
              <a:rPr lang="en-US" altLang="zh-TW" dirty="0">
                <a:solidFill>
                  <a:srgbClr val="002060"/>
                </a:solidFill>
              </a:rPr>
              <a:t>(cont.)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54CECE-D24D-4828-BCC4-855EA9016DA9}"/>
              </a:ext>
            </a:extLst>
          </p:cNvPr>
          <p:cNvSpPr txBox="1"/>
          <p:nvPr/>
        </p:nvSpPr>
        <p:spPr>
          <a:xfrm>
            <a:off x="1" y="303244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Just too many too list here, see the source code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20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>
                <a:solidFill>
                  <a:srgbClr val="002060"/>
                </a:solidFill>
              </a:rPr>
              <a:t>Game Play</a:t>
            </a:r>
            <a:endParaRPr lang="zh-TW" altLang="en-US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82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Game Play::Quick Intro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8AF64C-C714-4B7D-911B-249EF6F05142}"/>
              </a:ext>
            </a:extLst>
          </p:cNvPr>
          <p:cNvSpPr txBox="1"/>
          <p:nvPr/>
        </p:nvSpPr>
        <p:spPr>
          <a:xfrm>
            <a:off x="838199" y="1520891"/>
            <a:ext cx="906935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Variation of original UNO game with extended rules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In current stage only supports single player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1 Player, 3 Non-Player Character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Game for killing time.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Runs on github.io, should be permanent (if no accident).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Yet another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ponified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game.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322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Game Play::Rules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8AF64C-C714-4B7D-911B-249EF6F05142}"/>
              </a:ext>
            </a:extLst>
          </p:cNvPr>
          <p:cNvSpPr txBox="1"/>
          <p:nvPr/>
        </p:nvSpPr>
        <p:spPr>
          <a:xfrm>
            <a:off x="1561321" y="3198167"/>
            <a:ext cx="9069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All detail description in “rules.txt”, won’t list here.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76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分工</a:t>
            </a:r>
            <a:r>
              <a:rPr lang="en-US" altLang="zh-TW" dirty="0">
                <a:solidFill>
                  <a:srgbClr val="002060"/>
                </a:solidFill>
              </a:rPr>
              <a:t>::</a:t>
            </a:r>
            <a:r>
              <a:rPr lang="zh-TW" altLang="en-US" dirty="0">
                <a:solidFill>
                  <a:srgbClr val="002060"/>
                </a:solidFill>
              </a:rPr>
              <a:t>開發團隊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Credits::Dev Team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3D5AA1-64D8-4295-9189-8DD2283770A1}"/>
              </a:ext>
            </a:extLst>
          </p:cNvPr>
          <p:cNvSpPr txBox="1"/>
          <p:nvPr/>
        </p:nvSpPr>
        <p:spPr>
          <a:xfrm>
            <a:off x="2675551" y="1492159"/>
            <a:ext cx="8678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Compeador(Jun-Kai Chao):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System Kernel developing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User Interface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Resources Collector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52D463F-BC66-41F9-8E4B-079ED2703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02" y="1201640"/>
            <a:ext cx="2101396" cy="2101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BAE41D3-1515-4ABC-A5F3-D335927C0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081" y="3945844"/>
            <a:ext cx="2193698" cy="21936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BB1515-D45F-4930-B198-B8F3CF749A62}"/>
              </a:ext>
            </a:extLst>
          </p:cNvPr>
          <p:cNvSpPr txBox="1"/>
          <p:nvPr/>
        </p:nvSpPr>
        <p:spPr>
          <a:xfrm>
            <a:off x="293134" y="4257863"/>
            <a:ext cx="8678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 Cheng: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Resources Handler(processing) &lt;&lt;</a:t>
            </a:r>
          </a:p>
          <a:p>
            <a:pPr algn="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Game Rules Implement &lt;&lt;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Puno github.io webpage deployment &lt;&lt;</a:t>
            </a:r>
          </a:p>
        </p:txBody>
      </p:sp>
    </p:spTree>
    <p:extLst>
      <p:ext uri="{BB962C8B-B14F-4D97-AF65-F5344CB8AC3E}">
        <p14:creationId xmlns:p14="http://schemas.microsoft.com/office/powerpoint/2010/main" val="4246169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Credits::</a:t>
            </a:r>
            <a:r>
              <a:rPr lang="en-US" altLang="zh-TW" dirty="0" err="1">
                <a:solidFill>
                  <a:srgbClr val="002060"/>
                </a:solidFill>
              </a:rPr>
              <a:t>MyLittlePuno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4" name="圖片 3">
            <a:hlinkClick r:id="rId2"/>
            <a:extLst>
              <a:ext uri="{FF2B5EF4-FFF2-40B4-BE49-F238E27FC236}">
                <a16:creationId xmlns:a16="http://schemas.microsoft.com/office/drawing/2014/main" id="{5B8233B0-9493-4845-AD5F-24ED3645D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6" y="891852"/>
            <a:ext cx="2040294" cy="20402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3D5AA1-64D8-4295-9189-8DD2283770A1}"/>
              </a:ext>
            </a:extLst>
          </p:cNvPr>
          <p:cNvSpPr txBox="1"/>
          <p:nvPr/>
        </p:nvSpPr>
        <p:spPr>
          <a:xfrm>
            <a:off x="2675551" y="1034788"/>
            <a:ext cx="7097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PUNO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制作委員会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Publisher of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my little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puno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, collaborated with 32 talented artists. Link to artist’s page is given in the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hyperlink of profile icon below.</a:t>
            </a:r>
          </a:p>
        </p:txBody>
      </p:sp>
      <p:pic>
        <p:nvPicPr>
          <p:cNvPr id="8" name="圖片 7">
            <a:hlinkClick r:id="rId5"/>
            <a:extLst>
              <a:ext uri="{FF2B5EF4-FFF2-40B4-BE49-F238E27FC236}">
                <a16:creationId xmlns:a16="http://schemas.microsoft.com/office/drawing/2014/main" id="{4CD31B12-115B-4020-BEBC-77EB2091E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4" y="3268824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圖片 4">
            <a:hlinkClick r:id="rId7"/>
            <a:extLst>
              <a:ext uri="{FF2B5EF4-FFF2-40B4-BE49-F238E27FC236}">
                <a16:creationId xmlns:a16="http://schemas.microsoft.com/office/drawing/2014/main" id="{75FE718B-218D-472C-A832-24FDFF6D4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4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圖片 8">
            <a:hlinkClick r:id="rId9"/>
            <a:extLst>
              <a:ext uri="{FF2B5EF4-FFF2-40B4-BE49-F238E27FC236}">
                <a16:creationId xmlns:a16="http://schemas.microsoft.com/office/drawing/2014/main" id="{7AF86452-1360-4289-8A38-73A9AF97BE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1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>
            <a:hlinkClick r:id="rId11"/>
            <a:extLst>
              <a:ext uri="{FF2B5EF4-FFF2-40B4-BE49-F238E27FC236}">
                <a16:creationId xmlns:a16="http://schemas.microsoft.com/office/drawing/2014/main" id="{FA680AD0-EF8D-4F2A-9C78-663E7F085B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圖片 12">
            <a:hlinkClick r:id="rId13"/>
            <a:extLst>
              <a:ext uri="{FF2B5EF4-FFF2-40B4-BE49-F238E27FC236}">
                <a16:creationId xmlns:a16="http://schemas.microsoft.com/office/drawing/2014/main" id="{B7E8FF03-388B-4D38-8466-B9AB34B556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3268824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圖片 14">
            <a:hlinkClick r:id="rId15"/>
            <a:extLst>
              <a:ext uri="{FF2B5EF4-FFF2-40B4-BE49-F238E27FC236}">
                <a16:creationId xmlns:a16="http://schemas.microsoft.com/office/drawing/2014/main" id="{92D3175C-6207-4CBA-BE5E-C90278CEE4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25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圖片 16">
            <a:hlinkClick r:id="rId17"/>
            <a:extLst>
              <a:ext uri="{FF2B5EF4-FFF2-40B4-BE49-F238E27FC236}">
                <a16:creationId xmlns:a16="http://schemas.microsoft.com/office/drawing/2014/main" id="{B8CA42D2-50AA-4479-9D35-D21D8C0391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6" y="3252750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圖片 18">
            <a:hlinkClick r:id="rId19"/>
            <a:extLst>
              <a:ext uri="{FF2B5EF4-FFF2-40B4-BE49-F238E27FC236}">
                <a16:creationId xmlns:a16="http://schemas.microsoft.com/office/drawing/2014/main" id="{AB888DCC-C362-4329-AA3F-8C18DD106F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94" y="3252750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圖片 20">
            <a:hlinkClick r:id="rId21"/>
            <a:extLst>
              <a:ext uri="{FF2B5EF4-FFF2-40B4-BE49-F238E27FC236}">
                <a16:creationId xmlns:a16="http://schemas.microsoft.com/office/drawing/2014/main" id="{9991DEBB-B7D5-484F-AD99-DFA5690177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92" y="3252750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圖片 22">
            <a:hlinkClick r:id="rId23"/>
            <a:extLst>
              <a:ext uri="{FF2B5EF4-FFF2-40B4-BE49-F238E27FC236}">
                <a16:creationId xmlns:a16="http://schemas.microsoft.com/office/drawing/2014/main" id="{9759EE1F-CF6E-456C-82E3-455C82B5A2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89" y="325358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圖片 24">
            <a:hlinkClick r:id="rId25"/>
            <a:extLst>
              <a:ext uri="{FF2B5EF4-FFF2-40B4-BE49-F238E27FC236}">
                <a16:creationId xmlns:a16="http://schemas.microsoft.com/office/drawing/2014/main" id="{BB6BA5FC-7544-4110-9C73-4E445EF1238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4" y="445786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圖片 26">
            <a:hlinkClick r:id="rId27"/>
            <a:extLst>
              <a:ext uri="{FF2B5EF4-FFF2-40B4-BE49-F238E27FC236}">
                <a16:creationId xmlns:a16="http://schemas.microsoft.com/office/drawing/2014/main" id="{37EC78C7-335E-4B45-BCCA-F0F56976E28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3" y="4457863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圖片 28">
            <a:hlinkClick r:id="rId29"/>
            <a:extLst>
              <a:ext uri="{FF2B5EF4-FFF2-40B4-BE49-F238E27FC236}">
                <a16:creationId xmlns:a16="http://schemas.microsoft.com/office/drawing/2014/main" id="{B40F6B87-CBA2-45E8-A517-32C88D61AE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2" y="445786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圖片 30">
            <a:hlinkClick r:id="rId31"/>
            <a:extLst>
              <a:ext uri="{FF2B5EF4-FFF2-40B4-BE49-F238E27FC236}">
                <a16:creationId xmlns:a16="http://schemas.microsoft.com/office/drawing/2014/main" id="{C0C32E8D-27CD-4C11-9969-798598BC3C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4457859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圖片 32">
            <a:hlinkClick r:id="rId33"/>
            <a:extLst>
              <a:ext uri="{FF2B5EF4-FFF2-40B4-BE49-F238E27FC236}">
                <a16:creationId xmlns:a16="http://schemas.microsoft.com/office/drawing/2014/main" id="{D0D08449-0612-4569-9B4A-548A910485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4457859"/>
            <a:ext cx="954832" cy="9548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圖片 34">
            <a:hlinkClick r:id="rId35"/>
            <a:extLst>
              <a:ext uri="{FF2B5EF4-FFF2-40B4-BE49-F238E27FC236}">
                <a16:creationId xmlns:a16="http://schemas.microsoft.com/office/drawing/2014/main" id="{B1B1A404-3157-4136-A3A6-F6326849AB7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54" y="4457859"/>
            <a:ext cx="954001" cy="954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圖片 36">
            <a:hlinkClick r:id="rId37"/>
            <a:extLst>
              <a:ext uri="{FF2B5EF4-FFF2-40B4-BE49-F238E27FC236}">
                <a16:creationId xmlns:a16="http://schemas.microsoft.com/office/drawing/2014/main" id="{86A5D6EB-17A5-4689-9B38-9780A18815F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4" y="4457027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圖片 38">
            <a:hlinkClick r:id="rId39"/>
            <a:extLst>
              <a:ext uri="{FF2B5EF4-FFF2-40B4-BE49-F238E27FC236}">
                <a16:creationId xmlns:a16="http://schemas.microsoft.com/office/drawing/2014/main" id="{6734159A-AF9E-485B-B71A-CABA30DBA94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92" y="4457027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圖片 40">
            <a:hlinkClick r:id="rId41"/>
            <a:extLst>
              <a:ext uri="{FF2B5EF4-FFF2-40B4-BE49-F238E27FC236}">
                <a16:creationId xmlns:a16="http://schemas.microsoft.com/office/drawing/2014/main" id="{A8F838AB-A601-42E9-8D64-9386A639B68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4457026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圖片 42">
            <a:hlinkClick r:id="rId43"/>
            <a:extLst>
              <a:ext uri="{FF2B5EF4-FFF2-40B4-BE49-F238E27FC236}">
                <a16:creationId xmlns:a16="http://schemas.microsoft.com/office/drawing/2014/main" id="{3BD949CC-5EBA-4F40-B029-B68E4F2A399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86" y="4457025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圖片 44">
            <a:hlinkClick r:id="rId45"/>
            <a:extLst>
              <a:ext uri="{FF2B5EF4-FFF2-40B4-BE49-F238E27FC236}">
                <a16:creationId xmlns:a16="http://schemas.microsoft.com/office/drawing/2014/main" id="{A9915980-E596-4FB7-AEB4-06B29D15C2E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8" y="5646900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圖片 46">
            <a:hlinkClick r:id="rId47"/>
            <a:extLst>
              <a:ext uri="{FF2B5EF4-FFF2-40B4-BE49-F238E27FC236}">
                <a16:creationId xmlns:a16="http://schemas.microsoft.com/office/drawing/2014/main" id="{857F4904-B625-4742-AFF3-20F7CD1D722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3" y="5646899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圖片 48">
            <a:hlinkClick r:id="rId49"/>
            <a:extLst>
              <a:ext uri="{FF2B5EF4-FFF2-40B4-BE49-F238E27FC236}">
                <a16:creationId xmlns:a16="http://schemas.microsoft.com/office/drawing/2014/main" id="{F51DE4D3-3C01-48BB-B345-8ADE00A9FCE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1" y="564690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圖片 50">
            <a:hlinkClick r:id="rId51"/>
            <a:extLst>
              <a:ext uri="{FF2B5EF4-FFF2-40B4-BE49-F238E27FC236}">
                <a16:creationId xmlns:a16="http://schemas.microsoft.com/office/drawing/2014/main" id="{C9F8B949-E926-4690-914A-5BFFB0E3426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5646899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圖片 52">
            <a:hlinkClick r:id="rId53"/>
            <a:extLst>
              <a:ext uri="{FF2B5EF4-FFF2-40B4-BE49-F238E27FC236}">
                <a16:creationId xmlns:a16="http://schemas.microsoft.com/office/drawing/2014/main" id="{39E77A85-7200-4C41-87A3-0F16C558407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5647732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圖片 54">
            <a:hlinkClick r:id="rId55"/>
            <a:extLst>
              <a:ext uri="{FF2B5EF4-FFF2-40B4-BE49-F238E27FC236}">
                <a16:creationId xmlns:a16="http://schemas.microsoft.com/office/drawing/2014/main" id="{A401814D-57F7-406D-AC6A-24B24E776D7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22" y="5626693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圖片 56">
            <a:hlinkClick r:id="rId57"/>
            <a:extLst>
              <a:ext uri="{FF2B5EF4-FFF2-40B4-BE49-F238E27FC236}">
                <a16:creationId xmlns:a16="http://schemas.microsoft.com/office/drawing/2014/main" id="{A088C3C4-712C-4571-9D15-F81A9249DF1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4" y="5627527"/>
            <a:ext cx="953999" cy="953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圖片 58">
            <a:hlinkClick r:id="rId59"/>
            <a:extLst>
              <a:ext uri="{FF2B5EF4-FFF2-40B4-BE49-F238E27FC236}">
                <a16:creationId xmlns:a16="http://schemas.microsoft.com/office/drawing/2014/main" id="{B1F3692C-09B3-4B95-BF70-384B515236B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25" y="562401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圖片 60">
            <a:hlinkClick r:id="rId61"/>
            <a:extLst>
              <a:ext uri="{FF2B5EF4-FFF2-40B4-BE49-F238E27FC236}">
                <a16:creationId xmlns:a16="http://schemas.microsoft.com/office/drawing/2014/main" id="{8449A9D0-0313-4711-A03B-B6B5D063D9D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562401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3" name="圖片 62">
            <a:hlinkClick r:id="rId63"/>
            <a:extLst>
              <a:ext uri="{FF2B5EF4-FFF2-40B4-BE49-F238E27FC236}">
                <a16:creationId xmlns:a16="http://schemas.microsoft.com/office/drawing/2014/main" id="{C760C639-794E-4778-A1A4-5CB33E41F89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772" y="5622341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7" name="圖片 66">
            <a:hlinkClick r:id="rId65"/>
            <a:extLst>
              <a:ext uri="{FF2B5EF4-FFF2-40B4-BE49-F238E27FC236}">
                <a16:creationId xmlns:a16="http://schemas.microsoft.com/office/drawing/2014/main" id="{5853DF48-F8A8-408E-8270-C7F33F7A44B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90" y="2144183"/>
            <a:ext cx="953999" cy="953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9" name="圖片 68">
            <a:hlinkClick r:id="rId67"/>
            <a:extLst>
              <a:ext uri="{FF2B5EF4-FFF2-40B4-BE49-F238E27FC236}">
                <a16:creationId xmlns:a16="http://schemas.microsoft.com/office/drawing/2014/main" id="{A3317A76-222F-415F-B840-7A8C561D462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2133787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3175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20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FADD3-CEFB-4500-859A-740A4498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使用技術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Library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395AD4-591B-45B6-85F6-9B922FE6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66" y="4918192"/>
            <a:ext cx="4591634" cy="10289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27ABCC-970A-41D1-9E5E-BB80ECE07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92" y="4007323"/>
            <a:ext cx="2850677" cy="28506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A4B0AEF-25C2-4FB5-B7FB-0EC534773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82" y="1690688"/>
            <a:ext cx="4720035" cy="276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架構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Architecture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8997097-DECE-435B-AC2C-F197A3B480B6}"/>
              </a:ext>
            </a:extLst>
          </p:cNvPr>
          <p:cNvSpPr/>
          <p:nvPr/>
        </p:nvSpPr>
        <p:spPr>
          <a:xfrm>
            <a:off x="741500" y="34336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CF3510D-8C15-45AE-9923-B46361E46EC6}"/>
              </a:ext>
            </a:extLst>
          </p:cNvPr>
          <p:cNvSpPr/>
          <p:nvPr/>
        </p:nvSpPr>
        <p:spPr>
          <a:xfrm>
            <a:off x="4607781" y="1248350"/>
            <a:ext cx="2798859" cy="108932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(PIXI)</a:t>
            </a:r>
            <a:b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367A20-8661-4BBC-8995-FD7D3D0BFA9E}"/>
              </a:ext>
            </a:extLst>
          </p:cNvPr>
          <p:cNvSpPr/>
          <p:nvPr/>
        </p:nvSpPr>
        <p:spPr>
          <a:xfrm>
            <a:off x="4738977" y="5555694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CoreClass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000C6F9-A7A7-4A5F-8064-04FBE081C1D1}"/>
              </a:ext>
            </a:extLst>
          </p:cNvPr>
          <p:cNvSpPr/>
          <p:nvPr/>
        </p:nvSpPr>
        <p:spPr>
          <a:xfrm>
            <a:off x="8817333" y="34336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09F984A-8DBE-4F16-B88E-D6C7A8533BE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009733" y="1785717"/>
            <a:ext cx="0" cy="1647948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0C252DE-6EE0-4DE6-8CD1-14E607670EF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0085566" y="1817893"/>
            <a:ext cx="0" cy="1615772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191A5C6-E1E1-4FDF-8710-43A9F5156E1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7275443" y="6064578"/>
            <a:ext cx="2810123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5AAEAC6-C18F-4CC5-8EEF-E098EBB9481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09733" y="6064578"/>
            <a:ext cx="2729244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66DE8B2-9382-4579-A25B-296FDDD8EEF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009735" y="1785717"/>
            <a:ext cx="2598046" cy="72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70D5E5CE-83CF-4963-BEA0-36EBE4D14F82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7406640" y="1793015"/>
            <a:ext cx="2678926" cy="202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A0376E1D-4086-4FF0-952E-65AEA95FF266}"/>
              </a:ext>
            </a:extLst>
          </p:cNvPr>
          <p:cNvCxnSpPr>
            <a:stCxn id="6" idx="2"/>
          </p:cNvCxnSpPr>
          <p:nvPr/>
        </p:nvCxnSpPr>
        <p:spPr>
          <a:xfrm>
            <a:off x="2009733" y="4451432"/>
            <a:ext cx="0" cy="16131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29B3B3CD-709B-42D9-AA14-02FB10B979CB}"/>
              </a:ext>
            </a:extLst>
          </p:cNvPr>
          <p:cNvCxnSpPr/>
          <p:nvPr/>
        </p:nvCxnSpPr>
        <p:spPr>
          <a:xfrm>
            <a:off x="10085566" y="4446767"/>
            <a:ext cx="0" cy="16131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47D3BA4-F3E4-4C82-9FCD-80D572905212}"/>
              </a:ext>
            </a:extLst>
          </p:cNvPr>
          <p:cNvSpPr txBox="1"/>
          <p:nvPr/>
        </p:nvSpPr>
        <p:spPr>
          <a:xfrm>
            <a:off x="4313081" y="2789249"/>
            <a:ext cx="356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</a:rPr>
              <a:t>Static Class/Module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2F96148-1E48-44FF-AC99-CB70E1834DD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77966" y="3258475"/>
            <a:ext cx="1182067" cy="684074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B4304A8-024C-41CE-8187-7CCE817067CC}"/>
              </a:ext>
            </a:extLst>
          </p:cNvPr>
          <p:cNvSpPr txBox="1"/>
          <p:nvPr/>
        </p:nvSpPr>
        <p:spPr>
          <a:xfrm>
            <a:off x="4224292" y="4694782"/>
            <a:ext cx="356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</a:rPr>
              <a:t>Instance Class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738A3464-22EF-4A69-89B7-3270BDED8500}"/>
              </a:ext>
            </a:extLst>
          </p:cNvPr>
          <p:cNvCxnSpPr>
            <a:cxnSpLocks/>
            <a:stCxn id="10" idx="0"/>
            <a:endCxn id="82" idx="2"/>
          </p:cNvCxnSpPr>
          <p:nvPr/>
        </p:nvCxnSpPr>
        <p:spPr>
          <a:xfrm flipV="1">
            <a:off x="6007210" y="5279557"/>
            <a:ext cx="0" cy="276137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4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Architecture::Manager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827766" y="125301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1546500" y="38593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SceneManager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F196A64-6FC0-491B-8AD7-691B8615A6FC}"/>
              </a:ext>
            </a:extLst>
          </p:cNvPr>
          <p:cNvSpPr/>
          <p:nvPr/>
        </p:nvSpPr>
        <p:spPr>
          <a:xfrm>
            <a:off x="4827766" y="3865189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strike="sngStrik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DataManager</a:t>
            </a:r>
            <a:endParaRPr lang="zh-TW" altLang="en-US" sz="2800" strike="sngStrik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109032" y="385936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trike="sngStrik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NetworkManager</a:t>
            </a:r>
            <a:endParaRPr lang="zh-TW" altLang="en-US" sz="2400" strike="sngStrik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DB3A923-3DB7-4976-B73B-E77FFA4A2433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6095999" y="2270782"/>
            <a:ext cx="0" cy="1594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2814733" y="2981312"/>
            <a:ext cx="6600218" cy="23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414951" y="300445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814733" y="298131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4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827766" y="125301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1546500" y="38593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Class/</a:t>
            </a:r>
            <a:b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109032" y="385936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Class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2814733" y="2981312"/>
            <a:ext cx="6600218" cy="23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414951" y="300445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814733" y="298131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D881E74-06B3-49BC-81E9-F42B440F5446}"/>
              </a:ext>
            </a:extLst>
          </p:cNvPr>
          <p:cNvCxnSpPr>
            <a:stCxn id="12" idx="2"/>
          </p:cNvCxnSpPr>
          <p:nvPr/>
        </p:nvCxnSpPr>
        <p:spPr>
          <a:xfrm>
            <a:off x="6095999" y="2270782"/>
            <a:ext cx="0" cy="7105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61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Architecture::Kernel::Module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45A6748-6892-4FA2-8D9D-6AE541F2A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50709"/>
              </p:ext>
            </p:extLst>
          </p:nvPr>
        </p:nvGraphicFramePr>
        <p:xfrm>
          <a:off x="2031999" y="1636462"/>
          <a:ext cx="8128000" cy="371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507">
                  <a:extLst>
                    <a:ext uri="{9D8B030D-6E8A-4147-A177-3AD203B41FA5}">
                      <a16:colId xmlns:a16="http://schemas.microsoft.com/office/drawing/2014/main" val="2964591738"/>
                    </a:ext>
                  </a:extLst>
                </a:gridCol>
                <a:gridCol w="5037493">
                  <a:extLst>
                    <a:ext uri="{9D8B030D-6E8A-4147-A177-3AD203B41FA5}">
                      <a16:colId xmlns:a16="http://schemas.microsoft.com/office/drawing/2014/main" val="2468347037"/>
                    </a:ext>
                  </a:extLst>
                </a:gridCol>
              </a:tblGrid>
              <a:tr h="63080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Usage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769292"/>
                  </a:ext>
                </a:extLst>
              </a:tr>
              <a:tr h="690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 keymap trigger/press/repeat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4785073"/>
                  </a:ext>
                </a:extLst>
              </a:tr>
              <a:tr h="7091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Graphic/Image resources processing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8452146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Sound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Audio/Audio resources processing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70044"/>
                  </a:ext>
                </a:extLst>
              </a:tr>
              <a:tr h="87707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Cache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PIXI loader resources handler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797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87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Architecture::Kernel::</a:t>
            </a:r>
            <a:r>
              <a:rPr lang="en-US" altLang="zh-TW" dirty="0" err="1">
                <a:solidFill>
                  <a:srgbClr val="002060"/>
                </a:solidFill>
              </a:rPr>
              <a:t>InstanceClass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F05A38-D7BD-4BA5-BB43-D1A35C8846DF}"/>
              </a:ext>
            </a:extLst>
          </p:cNvPr>
          <p:cNvSpPr txBox="1"/>
          <p:nvPr/>
        </p:nvSpPr>
        <p:spPr>
          <a:xfrm>
            <a:off x="923731" y="1520890"/>
            <a:ext cx="90693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Bitmap: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HTMLCanvasElement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Better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Challenge: </a:t>
            </a:r>
            <a:r>
              <a:rPr lang="en-US" altLang="zh-TW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DisplayOrigin</a:t>
            </a:r>
            <a:endParaRPr lang="zh-TW" altLang="en-US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4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</a:t>
            </a:r>
            <a:r>
              <a:rPr lang="en-US" altLang="zh-TW" dirty="0" err="1">
                <a:solidFill>
                  <a:srgbClr val="002060"/>
                </a:solidFill>
              </a:rPr>
              <a:t>CoreClass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827766" y="125301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CoreClass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1546500" y="38593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F196A64-6FC0-491B-8AD7-691B8615A6FC}"/>
              </a:ext>
            </a:extLst>
          </p:cNvPr>
          <p:cNvSpPr/>
          <p:nvPr/>
        </p:nvSpPr>
        <p:spPr>
          <a:xfrm>
            <a:off x="4827766" y="3865189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zh-TW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109032" y="385936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DB3A923-3DB7-4976-B73B-E77FFA4A2433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6095999" y="2270782"/>
            <a:ext cx="0" cy="1594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2814733" y="2981312"/>
            <a:ext cx="6600218" cy="23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414951" y="300445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814733" y="298131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1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166</Words>
  <Application>Microsoft Office PowerPoint</Application>
  <PresentationFormat>寬螢幕</PresentationFormat>
  <Paragraphs>62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使用技術 | Library</vt:lpstr>
      <vt:lpstr>架構 | Architecture</vt:lpstr>
      <vt:lpstr>Architecture::Manager</vt:lpstr>
      <vt:lpstr>Architecture::Kernel</vt:lpstr>
      <vt:lpstr>Architecture::Kernel::Module</vt:lpstr>
      <vt:lpstr>Architecture::Kernel::InstanceClass</vt:lpstr>
      <vt:lpstr>Architecture::CoreClass</vt:lpstr>
      <vt:lpstr>Architecture::CoreClass(cont.)</vt:lpstr>
      <vt:lpstr>Game Play</vt:lpstr>
      <vt:lpstr>Game Play::Quick Intro</vt:lpstr>
      <vt:lpstr>Game Play::Rules</vt:lpstr>
      <vt:lpstr>分工::開發團隊 | Credits::Dev Team</vt:lpstr>
      <vt:lpstr>Credits::MyLittlePuno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Jun Kai Chao</dc:creator>
  <cp:lastModifiedBy>Jun Kai Chao</cp:lastModifiedBy>
  <cp:revision>129</cp:revision>
  <dcterms:created xsi:type="dcterms:W3CDTF">2018-11-27T09:47:00Z</dcterms:created>
  <dcterms:modified xsi:type="dcterms:W3CDTF">2018-11-27T15:49:08Z</dcterms:modified>
</cp:coreProperties>
</file>